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Sauce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Cabbage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F0EEE-4F9D-80A3-A7E1-EEC1DF49EB96}"/>
              </a:ext>
            </a:extLst>
          </p:cNvPr>
          <p:cNvSpPr txBox="1"/>
          <p:nvPr/>
        </p:nvSpPr>
        <p:spPr>
          <a:xfrm>
            <a:off x="8163338" y="797330"/>
            <a:ext cx="112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18 September</a:t>
            </a:r>
          </a:p>
          <a:p>
            <a:r>
              <a:rPr lang="en-GB" sz="1200" b="1" dirty="0"/>
              <a:t>16 October</a:t>
            </a:r>
          </a:p>
          <a:p>
            <a:r>
              <a:rPr lang="en-GB" sz="1200" b="1" dirty="0"/>
              <a:t>13 November</a:t>
            </a:r>
          </a:p>
          <a:p>
            <a:r>
              <a:rPr lang="en-GB" sz="1200" b="1" dirty="0"/>
              <a:t>11 December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Lasagna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35180" y="2334558"/>
            <a:ext cx="134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u="sng" dirty="0"/>
              <a:t>Sausages</a:t>
            </a:r>
            <a:r>
              <a:rPr lang="en-US" sz="1000" b="1" i="1" dirty="0"/>
              <a:t> &amp; Tomato Ketchup (</a:t>
            </a:r>
            <a:r>
              <a:rPr lang="en-US" sz="1000" b="1" i="1" u="sng" dirty="0"/>
              <a:t>on 1</a:t>
            </a:r>
            <a:r>
              <a:rPr lang="en-US" sz="1000" b="1" i="1" u="sng" baseline="30000" dirty="0"/>
              <a:t>st</a:t>
            </a:r>
            <a:r>
              <a:rPr lang="en-US" sz="1000" b="1" i="1" u="sng" dirty="0"/>
              <a:t> Sept only</a:t>
            </a:r>
            <a:r>
              <a:rPr lang="en-US" sz="1000" b="1" i="1" dirty="0"/>
              <a:t>)</a:t>
            </a:r>
          </a:p>
          <a:p>
            <a:endParaRPr lang="en-US" sz="1000" b="1" i="1" dirty="0"/>
          </a:p>
          <a:p>
            <a:r>
              <a:rPr lang="en-US" sz="1000" b="1" dirty="0"/>
              <a:t>Steakburger &amp; Tomato Ketchup </a:t>
            </a:r>
          </a:p>
          <a:p>
            <a:r>
              <a:rPr lang="en-US" sz="1000" b="1" i="1" dirty="0"/>
              <a:t>(all other dates)</a:t>
            </a:r>
            <a:endParaRPr lang="en-US" sz="1000" b="1" dirty="0"/>
          </a:p>
          <a:p>
            <a:r>
              <a:rPr lang="en-US" sz="1000" b="1" dirty="0"/>
              <a:t>Or</a:t>
            </a:r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Pasta,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 or 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frozen strawberry mousse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Slab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30BCC-9C54-A919-0DE4-E8C907887276}"/>
              </a:ext>
            </a:extLst>
          </p:cNvPr>
          <p:cNvSpPr txBox="1"/>
          <p:nvPr/>
        </p:nvSpPr>
        <p:spPr>
          <a:xfrm>
            <a:off x="8163338" y="804420"/>
            <a:ext cx="1061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28 August </a:t>
            </a:r>
          </a:p>
          <a:p>
            <a:r>
              <a:rPr lang="en-GB" sz="1100" b="1" dirty="0"/>
              <a:t>25 September</a:t>
            </a:r>
          </a:p>
          <a:p>
            <a:r>
              <a:rPr lang="en-GB" sz="1100" b="1" dirty="0"/>
              <a:t>23 October</a:t>
            </a:r>
          </a:p>
          <a:p>
            <a:r>
              <a:rPr lang="en-GB" sz="1100" b="1" dirty="0"/>
              <a:t>20 November</a:t>
            </a:r>
          </a:p>
          <a:p>
            <a:r>
              <a:rPr lang="en-GB" sz="1100" b="1" dirty="0"/>
              <a:t>18 December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Tasty Pork Sausages with Tomato Ketchup or Gravy 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Mashed Potatoes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Milk Shake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69199-9450-E2D2-327B-93943ACCD1FC}"/>
              </a:ext>
            </a:extLst>
          </p:cNvPr>
          <p:cNvSpPr txBox="1"/>
          <p:nvPr/>
        </p:nvSpPr>
        <p:spPr>
          <a:xfrm>
            <a:off x="8105009" y="797330"/>
            <a:ext cx="122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04 September</a:t>
            </a:r>
          </a:p>
          <a:p>
            <a:r>
              <a:rPr lang="en-GB" sz="1200" b="1" dirty="0"/>
              <a:t>02 October</a:t>
            </a:r>
          </a:p>
          <a:p>
            <a:r>
              <a:rPr lang="en-GB" sz="1200" b="1" dirty="0"/>
              <a:t>30 October</a:t>
            </a:r>
          </a:p>
          <a:p>
            <a:r>
              <a:rPr lang="en-GB" sz="1200" b="1" dirty="0"/>
              <a:t>27 November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or Coleslaw 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with wafer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6EBBA-6CC8-5CE1-9F1C-C4B858C54F78}"/>
              </a:ext>
            </a:extLst>
          </p:cNvPr>
          <p:cNvSpPr txBox="1"/>
          <p:nvPr/>
        </p:nvSpPr>
        <p:spPr>
          <a:xfrm>
            <a:off x="8163338" y="832556"/>
            <a:ext cx="108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11 September</a:t>
            </a:r>
          </a:p>
          <a:p>
            <a:r>
              <a:rPr lang="en-GB" sz="1200" b="1" dirty="0"/>
              <a:t>09 October</a:t>
            </a:r>
          </a:p>
          <a:p>
            <a:r>
              <a:rPr lang="en-GB" sz="1200" b="1" dirty="0"/>
              <a:t>06 November</a:t>
            </a:r>
          </a:p>
          <a:p>
            <a:r>
              <a:rPr lang="en-GB" sz="1200" b="1" dirty="0"/>
              <a:t>04 December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8694F6-0C8E-4D19-96DF-5538BBD11A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55C77-3761-45E4-932E-D9313389AC86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customXml/itemProps3.xml><?xml version="1.0" encoding="utf-8"?>
<ds:datastoreItem xmlns:ds="http://schemas.openxmlformats.org/officeDocument/2006/customXml" ds:itemID="{1FD62E09-E4AA-40BC-8E1F-66E10DA9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534</Words>
  <Application>Microsoft Office PowerPoint</Application>
  <PresentationFormat>A4 Paper (210x297 mm)</PresentationFormat>
  <Paragraphs>204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P WATSON</cp:lastModifiedBy>
  <cp:revision>27</cp:revision>
  <dcterms:created xsi:type="dcterms:W3CDTF">2023-05-25T09:12:29Z</dcterms:created>
  <dcterms:modified xsi:type="dcterms:W3CDTF">2023-08-23T15:13:41Z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