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Lasagne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League Spartan</vt:lpstr>
      <vt:lpstr>Arimo Bold</vt:lpstr>
      <vt:lpstr>Arimo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Kathryn Dowd</dc:creator>
  <cp:lastModifiedBy>P WATSON</cp:lastModifiedBy>
  <cp:revision>2</cp:revision>
  <dcterms:created xsi:type="dcterms:W3CDTF">2006-08-16T00:00:00Z</dcterms:created>
  <dcterms:modified xsi:type="dcterms:W3CDTF">2023-12-13T10:48:01Z</dcterms:modified>
  <dc:identifier>DAFtH4vaNcA</dc:identifier>
</cp:coreProperties>
</file>